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90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962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41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662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931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87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27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992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471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77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246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79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768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48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18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60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892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52DCD8-807C-4F76-A3C9-F7442EA86C89}" type="datetimeFigureOut">
              <a:rPr lang="hu-HU" smtClean="0"/>
              <a:t>2022. 04. 04.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46F8A74-854F-4DBA-A70A-89BE6B6BA1E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7352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1E317B-75E3-4171-A07A-B263C1D6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68CEE91-C79A-4A2E-BD64-2CF7F066E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2710" y="628617"/>
            <a:ext cx="3971902" cy="302898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Notebook Nagyker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13733E1-E971-47B3-A196-D89C1FC5CC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2709" y="3843867"/>
            <a:ext cx="3138433" cy="25553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800" b="1" dirty="0">
                <a:solidFill>
                  <a:schemeClr val="tx1"/>
                </a:solidFill>
              </a:rPr>
              <a:t>Team: </a:t>
            </a:r>
            <a:r>
              <a:rPr lang="hu-HU" sz="1800" b="1" dirty="0" err="1">
                <a:solidFill>
                  <a:schemeClr val="tx1"/>
                </a:solidFill>
              </a:rPr>
              <a:t>Garbage</a:t>
            </a:r>
            <a:r>
              <a:rPr lang="hu-HU" sz="1800" b="1" dirty="0">
                <a:solidFill>
                  <a:schemeClr val="tx1"/>
                </a:solidFill>
              </a:rPr>
              <a:t> </a:t>
            </a:r>
            <a:r>
              <a:rPr lang="hu-HU" sz="1800" b="1" dirty="0" err="1">
                <a:solidFill>
                  <a:schemeClr val="tx1"/>
                </a:solidFill>
              </a:rPr>
              <a:t>Collector</a:t>
            </a:r>
            <a:endParaRPr lang="hu-HU" sz="1800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hu-HU" sz="1800" b="1" dirty="0">
              <a:solidFill>
                <a:schemeClr val="tx1"/>
              </a:solidFill>
            </a:endParaRPr>
          </a:p>
        </p:txBody>
      </p:sp>
      <p:sp useBgFill="1">
        <p:nvSpPr>
          <p:cNvPr id="12" name="Snip Diagonal Corner Rectangle 6">
            <a:extLst>
              <a:ext uri="{FF2B5EF4-FFF2-40B4-BE49-F238E27FC236}">
                <a16:creationId xmlns:a16="http://schemas.microsoft.com/office/drawing/2014/main" id="{4A9B19C2-B29A-4924-9E7E-6FBF17F58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418778" cy="5286838"/>
          </a:xfrm>
          <a:prstGeom prst="snip2DiagRect">
            <a:avLst>
              <a:gd name="adj1" fmla="val 1097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92287B56-7223-D8F7-FF25-576A1C867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9354" y="1097060"/>
            <a:ext cx="4334162" cy="433416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4C85634-D5F5-4047-8F35-F4B1F50A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224BF71-948F-411D-AA79-8B231571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34B4526-E715-4199-A597-CD757CB4A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E295A6-48D5-4F9E-A32C-5D87EAA5E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0BF5B3-9260-4D36-BB24-07BC414B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E0C886-FA2E-4E7C-BC00-8397AAEC8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714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8C7FEC9-6339-4922-9627-2951F3878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Meetingek</a:t>
            </a:r>
            <a:endParaRPr lang="en-US" sz="4800" dirty="0"/>
          </a:p>
        </p:txBody>
      </p:sp>
      <p:sp>
        <p:nvSpPr>
          <p:cNvPr id="30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Tartalom helye 12" descr="A képen szöveg, számítógép, beltéri, monitor látható&#10;&#10;Automatikusan generált leírás">
            <a:extLst>
              <a:ext uri="{FF2B5EF4-FFF2-40B4-BE49-F238E27FC236}">
                <a16:creationId xmlns:a16="http://schemas.microsoft.com/office/drawing/2014/main" id="{D6DF53EA-7D41-4B00-B8F9-71E432B8D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r="12734" b="-1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3B5B9564-79E7-4D1A-A2A5-60E88B70A272}"/>
              </a:ext>
            </a:extLst>
          </p:cNvPr>
          <p:cNvSpPr txBox="1"/>
          <p:nvPr/>
        </p:nvSpPr>
        <p:spPr>
          <a:xfrm>
            <a:off x="7813250" y="3837483"/>
            <a:ext cx="21864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800" b="1" dirty="0">
                <a:solidFill>
                  <a:schemeClr val="tx1"/>
                </a:solidFill>
              </a:rPr>
              <a:t>Csapattagok: </a:t>
            </a:r>
          </a:p>
          <a:p>
            <a:endParaRPr lang="hu-HU" sz="1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tx1"/>
                </a:solidFill>
              </a:rPr>
              <a:t>Tóth Péter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tx1"/>
                </a:solidFill>
              </a:rPr>
              <a:t>Nagy Kristóf,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tx1"/>
                </a:solidFill>
              </a:rPr>
              <a:t>Nyeste Balázs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tx1"/>
                </a:solidFill>
              </a:rPr>
              <a:t>Pápa Richárd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8932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B7DD03-4C48-4B05-ADDC-2AB2D0DB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Trello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5D748D7-A822-4EA6-917F-AB7CAAFD0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41" y="685800"/>
            <a:ext cx="7248744" cy="3614738"/>
          </a:xfrm>
        </p:spPr>
      </p:pic>
    </p:spTree>
    <p:extLst>
      <p:ext uri="{BB962C8B-B14F-4D97-AF65-F5344CB8AC3E}">
        <p14:creationId xmlns:p14="http://schemas.microsoft.com/office/powerpoint/2010/main" val="7446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C152077-984A-4612-B0E1-251C62EB1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05450BA-2A87-4847-A5A0-E7D960557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16F9ADA-A824-456A-9728-D5BFFE04D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63034157-938C-45F5-8DCA-208D22E5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369327A-A6C5-4293-80D1-DECEBA3F5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8" name="Rectangle 177">
            <a:extLst>
              <a:ext uri="{FF2B5EF4-FFF2-40B4-BE49-F238E27FC236}">
                <a16:creationId xmlns:a16="http://schemas.microsoft.com/office/drawing/2014/main" id="{E49B76A8-D4D2-428D-84FA-657EEA587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F420B9C-DB72-44D5-8F7A-D2F267D8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Github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D463EDB-0644-4F84-9901-D2434D55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02079FA-226E-4AF1-B818-2CA9EF1B6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D376604-76CD-4D25-B281-35796F367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B5A32B1-F178-4FE5-8916-712F46FCB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C3339F8-6376-45A3-A77E-5F5C212D4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AD1BBAE-26A1-4BE9-9536-C15B1A87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7" name="Snip Diagonal Corner Rectangle 12">
            <a:extLst>
              <a:ext uri="{FF2B5EF4-FFF2-40B4-BE49-F238E27FC236}">
                <a16:creationId xmlns:a16="http://schemas.microsoft.com/office/drawing/2014/main" id="{15A54023-E435-4098-A370-AE54A007E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488F6AF-0CAA-4046-B4B6-2F2EC6734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6" b="3"/>
          <a:stretch/>
        </p:blipFill>
        <p:spPr>
          <a:xfrm>
            <a:off x="834935" y="854087"/>
            <a:ext cx="5582963" cy="3280831"/>
          </a:xfrm>
          <a:custGeom>
            <a:avLst/>
            <a:gdLst/>
            <a:ahLst/>
            <a:cxnLst/>
            <a:rect l="l" t="t" r="r" b="b"/>
            <a:pathLst>
              <a:path w="5582963" h="3280831">
                <a:moveTo>
                  <a:pt x="402071" y="0"/>
                </a:moveTo>
                <a:lnTo>
                  <a:pt x="5582963" y="0"/>
                </a:lnTo>
                <a:lnTo>
                  <a:pt x="5582963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628D77C7-DC41-4FF9-8B3B-5EC87C098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33" r="1" b="1"/>
          <a:stretch/>
        </p:blipFill>
        <p:spPr>
          <a:xfrm>
            <a:off x="6568222" y="854087"/>
            <a:ext cx="3557016" cy="3280831"/>
          </a:xfrm>
          <a:custGeom>
            <a:avLst/>
            <a:gdLst/>
            <a:ahLst/>
            <a:cxnLst/>
            <a:rect l="l" t="t" r="r" b="b"/>
            <a:pathLst>
              <a:path w="3557016" h="3280831">
                <a:moveTo>
                  <a:pt x="0" y="0"/>
                </a:moveTo>
                <a:lnTo>
                  <a:pt x="3557016" y="0"/>
                </a:lnTo>
                <a:lnTo>
                  <a:pt x="3557016" y="2876895"/>
                </a:lnTo>
                <a:lnTo>
                  <a:pt x="3153080" y="3280831"/>
                </a:lnTo>
                <a:lnTo>
                  <a:pt x="0" y="3280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99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152077-984A-4612-B0E1-251C62EB1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05450BA-2A87-4847-A5A0-E7D960557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6F9ADA-A824-456A-9728-D5BFFE04D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3034157-938C-45F5-8DCA-208D22E5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69327A-A6C5-4293-80D1-DECEBA3F5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BC4794E-A4AC-42E1-A99F-469C912E0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1EFBE9E-153E-46FC-A242-8A11A408B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Amire jutottunk</a:t>
            </a:r>
            <a:endParaRPr lang="en-US" sz="4800" dirty="0"/>
          </a:p>
        </p:txBody>
      </p:sp>
      <p:sp>
        <p:nvSpPr>
          <p:cNvPr id="48" name="Snip Diagonal Corner Rectangle 6">
            <a:extLst>
              <a:ext uri="{FF2B5EF4-FFF2-40B4-BE49-F238E27FC236}">
                <a16:creationId xmlns:a16="http://schemas.microsoft.com/office/drawing/2014/main" id="{798159DC-A6C4-4AA8-A82F-DF0678B9E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szöveg látható&#10;&#10;Automatikusan generált leírás">
            <a:extLst>
              <a:ext uri="{FF2B5EF4-FFF2-40B4-BE49-F238E27FC236}">
                <a16:creationId xmlns:a16="http://schemas.microsoft.com/office/drawing/2014/main" id="{DDF1DDE2-8768-451B-B3C7-DF03DF2E2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82"/>
          <a:stretch/>
        </p:blipFill>
        <p:spPr>
          <a:xfrm>
            <a:off x="797205" y="786114"/>
            <a:ext cx="4809744" cy="2562724"/>
          </a:xfrm>
          <a:custGeom>
            <a:avLst/>
            <a:gdLst/>
            <a:ahLst/>
            <a:cxnLst/>
            <a:rect l="l" t="t" r="r" b="b"/>
            <a:pathLst>
              <a:path w="4809744" h="2562724">
                <a:moveTo>
                  <a:pt x="478762" y="0"/>
                </a:moveTo>
                <a:lnTo>
                  <a:pt x="4809744" y="0"/>
                </a:lnTo>
                <a:lnTo>
                  <a:pt x="4809744" y="2562724"/>
                </a:lnTo>
                <a:lnTo>
                  <a:pt x="0" y="2562724"/>
                </a:lnTo>
                <a:lnTo>
                  <a:pt x="0" y="478762"/>
                </a:lnTo>
                <a:close/>
              </a:path>
            </a:pathLst>
          </a:cu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0E48D51-3E96-4EC2-B381-6BD0007A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3914"/>
          <a:stretch/>
        </p:blipFill>
        <p:spPr>
          <a:xfrm>
            <a:off x="797779" y="3513437"/>
            <a:ext cx="4809744" cy="2246151"/>
          </a:xfrm>
          <a:custGeom>
            <a:avLst/>
            <a:gdLst/>
            <a:ahLst/>
            <a:cxnLst/>
            <a:rect l="l" t="t" r="r" b="b"/>
            <a:pathLst>
              <a:path w="4809744" h="2246151">
                <a:moveTo>
                  <a:pt x="0" y="0"/>
                </a:moveTo>
                <a:lnTo>
                  <a:pt x="4809744" y="0"/>
                </a:lnTo>
                <a:lnTo>
                  <a:pt x="4809744" y="1767389"/>
                </a:lnTo>
                <a:lnTo>
                  <a:pt x="4330982" y="2246151"/>
                </a:lnTo>
                <a:lnTo>
                  <a:pt x="0" y="2246151"/>
                </a:lnTo>
                <a:close/>
              </a:path>
            </a:pathLst>
          </a:cu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13F1EA3-2BA1-4FF3-9B83-CE9C6C8D2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18C902E-5109-4A69-9174-42EA8E794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2BE8D63-622B-4B9D-A2EE-A837D22A6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8CD3F5D-A0D5-4035-9B35-6D30C012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F13DD18-75A1-4A3F-AB15-8F1374835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39B40C-106C-46CC-A106-B4D292469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587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1F35AE-7F5A-42E1-B3B2-146E628E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46AC8A2-F339-4007-80B4-E9204187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3949438"/>
            <a:ext cx="9552558" cy="1443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4800" dirty="0"/>
              <a:t>Tervek</a:t>
            </a:r>
            <a:endParaRPr lang="en-US" sz="4800" dirty="0"/>
          </a:p>
        </p:txBody>
      </p:sp>
      <p:pic>
        <p:nvPicPr>
          <p:cNvPr id="11" name="Tartalom helye 10" descr="A képen asztal látható&#10;&#10;Automatikusan generált leírás">
            <a:extLst>
              <a:ext uri="{FF2B5EF4-FFF2-40B4-BE49-F238E27FC236}">
                <a16:creationId xmlns:a16="http://schemas.microsoft.com/office/drawing/2014/main" id="{BBC3AB96-A363-487E-B6C2-8F3B4EAF2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" b="-2"/>
          <a:stretch/>
        </p:blipFill>
        <p:spPr>
          <a:xfrm>
            <a:off x="684211" y="804672"/>
            <a:ext cx="7543799" cy="2917756"/>
          </a:xfrm>
          <a:custGeom>
            <a:avLst/>
            <a:gdLst/>
            <a:ahLst/>
            <a:cxnLst/>
            <a:rect l="l" t="t" r="r" b="b"/>
            <a:pathLst>
              <a:path w="7543799" h="2917756">
                <a:moveTo>
                  <a:pt x="325906" y="0"/>
                </a:moveTo>
                <a:lnTo>
                  <a:pt x="7543799" y="0"/>
                </a:lnTo>
                <a:lnTo>
                  <a:pt x="7543799" y="2601638"/>
                </a:lnTo>
                <a:lnTo>
                  <a:pt x="7227681" y="2917756"/>
                </a:lnTo>
                <a:lnTo>
                  <a:pt x="0" y="2917756"/>
                </a:lnTo>
                <a:lnTo>
                  <a:pt x="0" y="325906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4D0269D-39E2-42E4-AD56-F65D629C9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C4175A4-E4D7-4D1A-93E8-FD679229F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45E9403-561B-4CEC-B6F7-9BD476FB4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E00C17-2C9E-48CF-9BC3-61B34FD13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A37D796-28F7-4A9C-AD5B-7D8CCE81E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2E25AE7-6B25-4C75-85E5-733E8A4CE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387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ECE1BDF-5779-4877-A922-3FBA51C1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11042733" cy="27432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2"/>
                </a:solidFill>
              </a:rPr>
              <a:t>Köszönjük</a:t>
            </a:r>
            <a:r>
              <a:rPr lang="en-US" sz="6000" dirty="0">
                <a:solidFill>
                  <a:schemeClr val="tx2"/>
                </a:solidFill>
              </a:rPr>
              <a:t> a </a:t>
            </a:r>
            <a:r>
              <a:rPr lang="en-US" sz="6000" dirty="0" err="1">
                <a:solidFill>
                  <a:schemeClr val="tx2"/>
                </a:solidFill>
              </a:rPr>
              <a:t>figyelmet</a:t>
            </a:r>
            <a:r>
              <a:rPr lang="en-US" sz="6000" dirty="0">
                <a:solidFill>
                  <a:schemeClr val="tx2"/>
                </a:solidFill>
              </a:rPr>
              <a:t>! </a:t>
            </a:r>
            <a:r>
              <a:rPr lang="en-US" sz="6000" dirty="0">
                <a:solidFill>
                  <a:schemeClr val="tx2"/>
                </a:solidFill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11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zelet">
  <a:themeElements>
    <a:clrScheme name="Szele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zele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zele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46</TotalTime>
  <Words>28</Words>
  <Application>Microsoft Office PowerPoint</Application>
  <PresentationFormat>Szélesvásznú</PresentationFormat>
  <Paragraphs>14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Szelet</vt:lpstr>
      <vt:lpstr>Notebook Nagyker</vt:lpstr>
      <vt:lpstr>Meetingek</vt:lpstr>
      <vt:lpstr>Trello</vt:lpstr>
      <vt:lpstr>Github</vt:lpstr>
      <vt:lpstr>Amire jutottunk</vt:lpstr>
      <vt:lpstr>Tervek</vt:lpstr>
      <vt:lpstr>Köszönjük a figyelmet!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 Nagyker</dc:title>
  <dc:creator>Pápa Lajos Richárd</dc:creator>
  <cp:lastModifiedBy>Pápa Lajos Richárd</cp:lastModifiedBy>
  <cp:revision>6</cp:revision>
  <dcterms:created xsi:type="dcterms:W3CDTF">2022-04-03T20:33:03Z</dcterms:created>
  <dcterms:modified xsi:type="dcterms:W3CDTF">2022-04-04T10:43:49Z</dcterms:modified>
</cp:coreProperties>
</file>